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7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4865-E274-4C1A-93B5-C8DA75D472A6}" type="datetimeFigureOut">
              <a:rPr lang="it-IT" smtClean="0"/>
              <a:pPr/>
              <a:t>07/09/23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8117-68F4-446F-A90A-16E9A79B0F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4865-E274-4C1A-93B5-C8DA75D472A6}" type="datetimeFigureOut">
              <a:rPr lang="it-IT" smtClean="0"/>
              <a:pPr/>
              <a:t>07/09/23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8117-68F4-446F-A90A-16E9A79B0F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4865-E274-4C1A-93B5-C8DA75D472A6}" type="datetimeFigureOut">
              <a:rPr lang="it-IT" smtClean="0"/>
              <a:pPr/>
              <a:t>07/09/23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8117-68F4-446F-A90A-16E9A79B0F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4865-E274-4C1A-93B5-C8DA75D472A6}" type="datetimeFigureOut">
              <a:rPr lang="it-IT" smtClean="0"/>
              <a:pPr/>
              <a:t>07/09/23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8117-68F4-446F-A90A-16E9A79B0F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4865-E274-4C1A-93B5-C8DA75D472A6}" type="datetimeFigureOut">
              <a:rPr lang="it-IT" smtClean="0"/>
              <a:pPr/>
              <a:t>07/09/23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8117-68F4-446F-A90A-16E9A79B0F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4865-E274-4C1A-93B5-C8DA75D472A6}" type="datetimeFigureOut">
              <a:rPr lang="it-IT" smtClean="0"/>
              <a:pPr/>
              <a:t>07/09/23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8117-68F4-446F-A90A-16E9A79B0F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4865-E274-4C1A-93B5-C8DA75D472A6}" type="datetimeFigureOut">
              <a:rPr lang="it-IT" smtClean="0"/>
              <a:pPr/>
              <a:t>07/09/23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8117-68F4-446F-A90A-16E9A79B0F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4865-E274-4C1A-93B5-C8DA75D472A6}" type="datetimeFigureOut">
              <a:rPr lang="it-IT" smtClean="0"/>
              <a:pPr/>
              <a:t>07/09/23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8117-68F4-446F-A90A-16E9A79B0F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4865-E274-4C1A-93B5-C8DA75D472A6}" type="datetimeFigureOut">
              <a:rPr lang="it-IT" smtClean="0"/>
              <a:pPr/>
              <a:t>07/09/23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8117-68F4-446F-A90A-16E9A79B0F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4865-E274-4C1A-93B5-C8DA75D472A6}" type="datetimeFigureOut">
              <a:rPr lang="it-IT" smtClean="0"/>
              <a:pPr/>
              <a:t>07/09/23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8117-68F4-446F-A90A-16E9A79B0F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4865-E274-4C1A-93B5-C8DA75D472A6}" type="datetimeFigureOut">
              <a:rPr lang="it-IT" smtClean="0"/>
              <a:pPr/>
              <a:t>07/09/23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8117-68F4-446F-A90A-16E9A79B0F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64865-E274-4C1A-93B5-C8DA75D472A6}" type="datetimeFigureOut">
              <a:rPr lang="it-IT" smtClean="0"/>
              <a:pPr/>
              <a:t>07/09/23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98117-68F4-446F-A90A-16E9A79B0FB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algn="ctr">
              <a:buNone/>
            </a:pPr>
            <a:r>
              <a:rPr lang="it-IT" sz="3600" dirty="0"/>
              <a:t>INGRESSO CLASSI PRIME </a:t>
            </a:r>
          </a:p>
          <a:p>
            <a:pPr algn="ctr">
              <a:buNone/>
            </a:pPr>
            <a:r>
              <a:rPr lang="it-IT" sz="3600" b="1" dirty="0"/>
              <a:t>SOLO PER IL PRIMO GIORNO </a:t>
            </a:r>
            <a:r>
              <a:rPr lang="it-IT" sz="3600" b="1" dirty="0" err="1"/>
              <a:t>DI</a:t>
            </a:r>
            <a:r>
              <a:rPr lang="it-IT" sz="3600" b="1" dirty="0"/>
              <a:t> SCUOLA</a:t>
            </a:r>
          </a:p>
          <a:p>
            <a:pPr>
              <a:buNone/>
            </a:pPr>
            <a:endParaRPr lang="it-IT" sz="3600" b="1" dirty="0"/>
          </a:p>
          <a:p>
            <a:pPr algn="ctr">
              <a:buNone/>
            </a:pPr>
            <a:r>
              <a:rPr lang="it-IT" sz="4400" dirty="0"/>
              <a:t>CANCELLO </a:t>
            </a:r>
            <a:r>
              <a:rPr lang="it-IT" sz="4400" dirty="0" err="1"/>
              <a:t>DI</a:t>
            </a:r>
            <a:r>
              <a:rPr lang="it-IT" sz="4400" dirty="0"/>
              <a:t> VIA GROSSO</a:t>
            </a:r>
          </a:p>
          <a:p>
            <a:pPr>
              <a:buNone/>
            </a:pPr>
            <a:endParaRPr lang="it-IT" dirty="0"/>
          </a:p>
          <a:p>
            <a:pPr algn="ctr">
              <a:buNone/>
            </a:pPr>
            <a:r>
              <a:rPr lang="it-IT" sz="6600" b="1" dirty="0"/>
              <a:t>1A  1B  1C  1D  1E  1F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</Words>
  <Application>Microsoft Macintosh PowerPoint</Application>
  <PresentationFormat>Presentazione su schermo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Simona Roscilli</dc:creator>
  <cp:lastModifiedBy>Microsoft Office User</cp:lastModifiedBy>
  <cp:revision>3</cp:revision>
  <dcterms:created xsi:type="dcterms:W3CDTF">2022-09-08T09:12:42Z</dcterms:created>
  <dcterms:modified xsi:type="dcterms:W3CDTF">2023-09-07T09:30:52Z</dcterms:modified>
</cp:coreProperties>
</file>